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3.xml" ContentType="application/vnd.openxmlformats-officedocument.theme+xml"/>
  <Override PartName="/ppt/slideLayouts/slideLayout14.xml" ContentType="application/vnd.openxmlformats-officedocument.presentationml.slideLayout+xml"/>
  <Override PartName="/ppt/theme/theme4.xml" ContentType="application/vnd.openxmlformats-officedocument.theme+xml"/>
  <Override PartName="/ppt/slideLayouts/slideLayout15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3" r:id="rId1"/>
    <p:sldMasterId id="2147483664" r:id="rId2"/>
    <p:sldMasterId id="2147483665" r:id="rId3"/>
    <p:sldMasterId id="2147483666" r:id="rId4"/>
    <p:sldMasterId id="2147483667" r:id="rId5"/>
  </p:sldMasterIdLst>
  <p:notesMasterIdLst>
    <p:notesMasterId r:id="rId52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5" d="100"/>
          <a:sy n="125" d="100"/>
        </p:scale>
        <p:origin x="-96" y="-14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notesMaster" Target="notesMasters/notesMaster1.xml"/><Relationship Id="rId53" Type="http://schemas.openxmlformats.org/officeDocument/2006/relationships/printerSettings" Target="printerSettings/printerSettings1.bin"/><Relationship Id="rId54" Type="http://schemas.openxmlformats.org/officeDocument/2006/relationships/presProps" Target="presProps.xml"/><Relationship Id="rId55" Type="http://schemas.openxmlformats.org/officeDocument/2006/relationships/viewProps" Target="viewProps.xml"/><Relationship Id="rId56" Type="http://schemas.openxmlformats.org/officeDocument/2006/relationships/theme" Target="theme/theme1.xml"/><Relationship Id="rId57" Type="http://schemas.openxmlformats.org/officeDocument/2006/relationships/tableStyles" Target="tableStyles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20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4008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80565549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Shape 1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Shape 1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Shape 16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Shape 17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Shape 1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Shape 1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Shape 18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Shape 1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Shape 2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Shape 2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Shape 21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Shape 10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Shape 2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Shape 22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Shape 22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Shape 2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Shape 23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Shape 24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Shape 24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Shape 25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Shape 25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Shape 2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Shape 11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Shape 2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Shape 27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Shape 27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Shape 28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" name="Shape 28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hape 29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Shape 2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Shape 29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hape 3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Shape 30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Shape 30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Shape 3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Shape 31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Shape 12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Shape 32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Shape 3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Shape 32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Shape 3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Shape 33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Shape 3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Shape 33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Shape 3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Shape 34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Shape 3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Shape 34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Shape 3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Shape 3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Shape 12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Shape 1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Shape 14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Shape 14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Shape 1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 Blank logo">
  <p:cSld name=" Blank logo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sldNum" idx="12"/>
          </p:nvPr>
        </p:nvSpPr>
        <p:spPr>
          <a:xfrm>
            <a:off x="47625" y="4860925"/>
            <a:ext cx="37465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Font typeface="Arial"/>
              <a:buNone/>
              <a:defRPr sz="900" b="0" i="0" u="none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Font typeface="Arial"/>
              <a:buNone/>
              <a:defRPr sz="900" b="0" i="0" u="none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Font typeface="Arial"/>
              <a:buNone/>
              <a:defRPr sz="900" b="0" i="0" u="none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Font typeface="Arial"/>
              <a:buNone/>
              <a:defRPr sz="900" b="0" i="0" u="none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Font typeface="Arial"/>
              <a:buNone/>
              <a:defRPr sz="900" b="0" i="0" u="none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Font typeface="Arial"/>
              <a:buNone/>
              <a:defRPr sz="900" b="0" i="0" u="none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Font typeface="Arial"/>
              <a:buNone/>
              <a:defRPr sz="900" b="0" i="0" u="none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Font typeface="Arial"/>
              <a:buNone/>
              <a:defRPr sz="900" b="0" i="0" u="none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Font typeface="Arial"/>
              <a:buNone/>
              <a:defRPr sz="900" b="0" i="0" u="none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Upper Left">
  <p:cSld name="Text Upper Left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>
            <a:spLocks noGrp="1"/>
          </p:cNvSpPr>
          <p:nvPr>
            <p:ph type="title"/>
          </p:nvPr>
        </p:nvSpPr>
        <p:spPr>
          <a:xfrm>
            <a:off x="457200" y="19050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body" idx="1"/>
          </p:nvPr>
        </p:nvSpPr>
        <p:spPr>
          <a:xfrm>
            <a:off x="457210" y="876496"/>
            <a:ext cx="4351055" cy="1889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810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683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Char char="–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Left Half">
  <p:cSld name="Text Left Half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>
            <a:spLocks noGrp="1"/>
          </p:cNvSpPr>
          <p:nvPr>
            <p:ph type="title"/>
          </p:nvPr>
        </p:nvSpPr>
        <p:spPr>
          <a:xfrm>
            <a:off x="457200" y="19050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body" idx="1"/>
          </p:nvPr>
        </p:nvSpPr>
        <p:spPr>
          <a:xfrm>
            <a:off x="457200" y="876474"/>
            <a:ext cx="4038600" cy="3718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810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683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Char char="–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>
            <a:spLocks noGrp="1"/>
          </p:cNvSpPr>
          <p:nvPr>
            <p:ph type="title"/>
          </p:nvPr>
        </p:nvSpPr>
        <p:spPr>
          <a:xfrm>
            <a:off x="457200" y="19050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457200" y="876474"/>
            <a:ext cx="4038600" cy="3718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810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683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Char char="–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body" idx="2"/>
          </p:nvPr>
        </p:nvSpPr>
        <p:spPr>
          <a:xfrm>
            <a:off x="4648200" y="876474"/>
            <a:ext cx="4038600" cy="3718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810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683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Char char="–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Full Page">
  <p:cSld name="Text Full Page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457200" y="19050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457200" y="876474"/>
            <a:ext cx="8229600" cy="3718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810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683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Char char="–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 txBox="1">
            <a:spLocks noGrp="1"/>
          </p:cNvSpPr>
          <p:nvPr>
            <p:ph type="ctrTitle"/>
          </p:nvPr>
        </p:nvSpPr>
        <p:spPr>
          <a:xfrm>
            <a:off x="890595" y="1603350"/>
            <a:ext cx="5499517" cy="1006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rgbClr val="F16F3B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" name="Shape 83"/>
          <p:cNvSpPr txBox="1">
            <a:spLocks noGrp="1"/>
          </p:cNvSpPr>
          <p:nvPr>
            <p:ph type="subTitle" idx="1"/>
          </p:nvPr>
        </p:nvSpPr>
        <p:spPr>
          <a:xfrm>
            <a:off x="890594" y="2845278"/>
            <a:ext cx="604837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ctr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sz="2200" b="0" i="0" u="none" strike="noStrike" cap="none">
                <a:solidFill>
                  <a:srgbClr val="94949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ctr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94949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ctr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94949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ctr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94949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ctr" rtl="0">
              <a:spcBef>
                <a:spcPts val="400"/>
              </a:spcBef>
              <a:spcAft>
                <a:spcPts val="0"/>
              </a:spcAft>
              <a:buClr>
                <a:srgbClr val="949494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949494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ctr" rtl="0">
              <a:spcBef>
                <a:spcPts val="400"/>
              </a:spcBef>
              <a:spcAft>
                <a:spcPts val="0"/>
              </a:spcAft>
              <a:buClr>
                <a:srgbClr val="949494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949494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ctr" rtl="0">
              <a:spcBef>
                <a:spcPts val="400"/>
              </a:spcBef>
              <a:spcAft>
                <a:spcPts val="0"/>
              </a:spcAft>
              <a:buClr>
                <a:srgbClr val="949494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949494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ctr" rtl="0">
              <a:spcBef>
                <a:spcPts val="400"/>
              </a:spcBef>
              <a:spcAft>
                <a:spcPts val="0"/>
              </a:spcAft>
              <a:buClr>
                <a:srgbClr val="949494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949494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" name="Shape 84"/>
          <p:cNvSpPr txBox="1">
            <a:spLocks noGrp="1"/>
          </p:cNvSpPr>
          <p:nvPr>
            <p:ph type="body" idx="2"/>
          </p:nvPr>
        </p:nvSpPr>
        <p:spPr>
          <a:xfrm>
            <a:off x="908582" y="3652852"/>
            <a:ext cx="502655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sz="18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683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Char char="–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age">
  <p:cSld name="Main Page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 txBox="1">
            <a:spLocks noGrp="1"/>
          </p:cNvSpPr>
          <p:nvPr>
            <p:ph type="title"/>
          </p:nvPr>
        </p:nvSpPr>
        <p:spPr>
          <a:xfrm>
            <a:off x="113722" y="149918"/>
            <a:ext cx="8796928" cy="4744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rgbClr val="008774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114300" y="624363"/>
            <a:ext cx="8796338" cy="288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sz="18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683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Char char="–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" name="Shape 97"/>
          <p:cNvSpPr txBox="1">
            <a:spLocks noGrp="1"/>
          </p:cNvSpPr>
          <p:nvPr>
            <p:ph type="sldNum" idx="12"/>
          </p:nvPr>
        </p:nvSpPr>
        <p:spPr>
          <a:xfrm>
            <a:off x="47625" y="4860925"/>
            <a:ext cx="37465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Font typeface="Arial"/>
              <a:buNone/>
              <a:defRPr sz="900" b="0" i="0" u="none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Font typeface="Arial"/>
              <a:buNone/>
              <a:defRPr sz="900" b="0" i="0" u="none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Font typeface="Arial"/>
              <a:buNone/>
              <a:defRPr sz="900" b="0" i="0" u="none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Font typeface="Arial"/>
              <a:buNone/>
              <a:defRPr sz="900" b="0" i="0" u="none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Font typeface="Arial"/>
              <a:buNone/>
              <a:defRPr sz="900" b="0" i="0" u="none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Font typeface="Arial"/>
              <a:buNone/>
              <a:defRPr sz="900" b="0" i="0" u="none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Font typeface="Arial"/>
              <a:buNone/>
              <a:defRPr sz="900" b="0" i="0" u="none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Font typeface="Arial"/>
              <a:buNone/>
              <a:defRPr sz="900" b="0" i="0" u="none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Font typeface="Arial"/>
              <a:buNone/>
              <a:defRPr sz="900" b="0" i="0" u="none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b">
  <p:cSld name="Lab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>
            <a:spLocks noGrp="1"/>
          </p:cNvSpPr>
          <p:nvPr>
            <p:ph type="ctrTitle"/>
          </p:nvPr>
        </p:nvSpPr>
        <p:spPr>
          <a:xfrm>
            <a:off x="1191543" y="2102881"/>
            <a:ext cx="6048376" cy="4514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subTitle" idx="1"/>
          </p:nvPr>
        </p:nvSpPr>
        <p:spPr>
          <a:xfrm>
            <a:off x="1191616" y="2753297"/>
            <a:ext cx="6048375" cy="14262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ctr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sz="2200" b="0" i="0" u="none" strike="noStrike" cap="none">
                <a:solidFill>
                  <a:srgbClr val="94949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ctr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94949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ctr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94949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ctr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94949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ctr" rtl="0">
              <a:spcBef>
                <a:spcPts val="400"/>
              </a:spcBef>
              <a:spcAft>
                <a:spcPts val="0"/>
              </a:spcAft>
              <a:buClr>
                <a:srgbClr val="949494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949494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ctr" rtl="0">
              <a:spcBef>
                <a:spcPts val="400"/>
              </a:spcBef>
              <a:spcAft>
                <a:spcPts val="0"/>
              </a:spcAft>
              <a:buClr>
                <a:srgbClr val="949494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949494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ctr" rtl="0">
              <a:spcBef>
                <a:spcPts val="400"/>
              </a:spcBef>
              <a:spcAft>
                <a:spcPts val="0"/>
              </a:spcAft>
              <a:buClr>
                <a:srgbClr val="949494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949494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ctr" rtl="0">
              <a:spcBef>
                <a:spcPts val="400"/>
              </a:spcBef>
              <a:spcAft>
                <a:spcPts val="0"/>
              </a:spcAft>
              <a:buClr>
                <a:srgbClr val="949494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949494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 txBox="1">
            <a:spLocks noGrp="1"/>
          </p:cNvSpPr>
          <p:nvPr>
            <p:ph type="title"/>
          </p:nvPr>
        </p:nvSpPr>
        <p:spPr>
          <a:xfrm>
            <a:off x="366712" y="325437"/>
            <a:ext cx="8410574" cy="460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1"/>
          </p:nvPr>
        </p:nvSpPr>
        <p:spPr>
          <a:xfrm>
            <a:off x="366713" y="1074737"/>
            <a:ext cx="8410574" cy="3382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81000" algn="l" rt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Verdana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Verdana"/>
              <a:buChar char="▪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Verdana"/>
              <a:buChar char="—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Verdana"/>
              <a:buChar char="»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Only">
  <p:cSld name="1_Title 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 txBox="1">
            <a:spLocks noGrp="1"/>
          </p:cNvSpPr>
          <p:nvPr>
            <p:ph type="title"/>
          </p:nvPr>
        </p:nvSpPr>
        <p:spPr>
          <a:xfrm>
            <a:off x="366712" y="325437"/>
            <a:ext cx="8410574" cy="460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, no circles">
  <p:cSld name="Title Only, no circles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>
            <a:spLocks noGrp="1"/>
          </p:cNvSpPr>
          <p:nvPr>
            <p:ph type="title"/>
          </p:nvPr>
        </p:nvSpPr>
        <p:spPr>
          <a:xfrm>
            <a:off x="366712" y="325437"/>
            <a:ext cx="8410574" cy="460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rgbClr val="00685D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457200" y="19050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Bottom Half" type="obj">
  <p:cSld name="OBJEC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>
            <a:spLocks noGrp="1"/>
          </p:cNvSpPr>
          <p:nvPr>
            <p:ph type="title"/>
          </p:nvPr>
        </p:nvSpPr>
        <p:spPr>
          <a:xfrm>
            <a:off x="457200" y="19050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body" idx="1"/>
          </p:nvPr>
        </p:nvSpPr>
        <p:spPr>
          <a:xfrm>
            <a:off x="457200" y="2720724"/>
            <a:ext cx="8229600" cy="18402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Top Three Quarters">
  <p:cSld name="Text Top Three Quarters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>
            <a:spLocks noGrp="1"/>
          </p:cNvSpPr>
          <p:nvPr>
            <p:ph type="title"/>
          </p:nvPr>
        </p:nvSpPr>
        <p:spPr>
          <a:xfrm>
            <a:off x="457200" y="19050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body" idx="1"/>
          </p:nvPr>
        </p:nvSpPr>
        <p:spPr>
          <a:xfrm>
            <a:off x="457200" y="876474"/>
            <a:ext cx="8229600" cy="26759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Top Half">
  <p:cSld name="Text Top Half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>
            <a:spLocks noGrp="1"/>
          </p:cNvSpPr>
          <p:nvPr>
            <p:ph type="title"/>
          </p:nvPr>
        </p:nvSpPr>
        <p:spPr>
          <a:xfrm>
            <a:off x="457200" y="19050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body" idx="1"/>
          </p:nvPr>
        </p:nvSpPr>
        <p:spPr>
          <a:xfrm>
            <a:off x="457200" y="876474"/>
            <a:ext cx="8229600" cy="18402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theme" Target="../theme/theme2.xml"/><Relationship Id="rId3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3.xml"/><Relationship Id="rId12" Type="http://schemas.openxmlformats.org/officeDocument/2006/relationships/theme" Target="../theme/theme3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2" Type="http://schemas.openxmlformats.org/officeDocument/2006/relationships/slideLayout" Target="../slideLayouts/slideLayout4.xml"/><Relationship Id="rId3" Type="http://schemas.openxmlformats.org/officeDocument/2006/relationships/slideLayout" Target="../slideLayouts/slideLayout5.xml"/><Relationship Id="rId4" Type="http://schemas.openxmlformats.org/officeDocument/2006/relationships/slideLayout" Target="../slideLayouts/slideLayout6.xml"/><Relationship Id="rId5" Type="http://schemas.openxmlformats.org/officeDocument/2006/relationships/slideLayout" Target="../slideLayouts/slideLayout7.xml"/><Relationship Id="rId6" Type="http://schemas.openxmlformats.org/officeDocument/2006/relationships/slideLayout" Target="../slideLayouts/slideLayout8.xml"/><Relationship Id="rId7" Type="http://schemas.openxmlformats.org/officeDocument/2006/relationships/slideLayout" Target="../slideLayouts/slideLayout9.xml"/><Relationship Id="rId8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2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14.xml"/><Relationship Id="rId2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theme" Target="../theme/theme5.xml"/><Relationship Id="rId3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/>
        </p:nvSpPr>
        <p:spPr>
          <a:xfrm>
            <a:off x="0" y="4746625"/>
            <a:ext cx="9144000" cy="290512"/>
          </a:xfrm>
          <a:prstGeom prst="rect">
            <a:avLst/>
          </a:prstGeom>
          <a:solidFill>
            <a:srgbClr val="00786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Shape 11"/>
          <p:cNvSpPr txBox="1"/>
          <p:nvPr/>
        </p:nvSpPr>
        <p:spPr>
          <a:xfrm flipH="1">
            <a:off x="8553450" y="5041900"/>
            <a:ext cx="533400" cy="12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Arial"/>
              <a:buNone/>
            </a:pPr>
            <a:fld id="{00000000-1234-1234-1234-123412341234}" type="slidenum">
              <a:rPr lang="en-US" sz="800" b="0" i="0" u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pic>
        <p:nvPicPr>
          <p:cNvPr id="12" name="Shape 12" descr="Pivotal_White.png"/>
          <p:cNvPicPr preferRelativeResize="0"/>
          <p:nvPr/>
        </p:nvPicPr>
        <p:blipFill rotWithShape="1">
          <a:blip r:embed="rId3">
            <a:alphaModFix/>
          </a:blip>
          <a:srcRect l="20050" t="21652" r="18528" b="26492"/>
          <a:stretch/>
        </p:blipFill>
        <p:spPr>
          <a:xfrm>
            <a:off x="8093075" y="4749800"/>
            <a:ext cx="741362" cy="244475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Shape 13"/>
          <p:cNvSpPr txBox="1"/>
          <p:nvPr/>
        </p:nvSpPr>
        <p:spPr>
          <a:xfrm>
            <a:off x="49212" y="5057775"/>
            <a:ext cx="2274887" cy="9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Arial"/>
              <a:buNone/>
            </a:pPr>
            <a:r>
              <a:rPr lang="en-US" sz="600" b="0" i="0" u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© Copyright 2016 Pivotal. All rights reserved.</a:t>
            </a:r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457200" y="19050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body" idx="1"/>
          </p:nvPr>
        </p:nvSpPr>
        <p:spPr>
          <a:xfrm>
            <a:off x="457200" y="876300"/>
            <a:ext cx="8229600" cy="3717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810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683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Char char="–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47625" y="4860925"/>
            <a:ext cx="37465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Font typeface="Arial"/>
              <a:buNone/>
              <a:defRPr sz="900" b="0" i="0" u="none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Font typeface="Arial"/>
              <a:buNone/>
              <a:defRPr sz="900" b="0" i="0" u="none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Font typeface="Arial"/>
              <a:buNone/>
              <a:defRPr sz="900" b="0" i="0" u="none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Font typeface="Arial"/>
              <a:buNone/>
              <a:defRPr sz="900" b="0" i="0" u="none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Font typeface="Arial"/>
              <a:buNone/>
              <a:defRPr sz="900" b="0" i="0" u="none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Font typeface="Arial"/>
              <a:buNone/>
              <a:defRPr sz="900" b="0" i="0" u="none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Font typeface="Arial"/>
              <a:buNone/>
              <a:defRPr sz="900" b="0" i="0" u="none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Font typeface="Arial"/>
              <a:buNone/>
              <a:defRPr sz="900" b="0" i="0" u="none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Font typeface="Arial"/>
              <a:buNone/>
              <a:defRPr sz="900" b="0" i="0" u="none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 txBox="1"/>
          <p:nvPr/>
        </p:nvSpPr>
        <p:spPr>
          <a:xfrm>
            <a:off x="0" y="4746625"/>
            <a:ext cx="9144000" cy="290512"/>
          </a:xfrm>
          <a:prstGeom prst="rect">
            <a:avLst/>
          </a:prstGeom>
          <a:solidFill>
            <a:srgbClr val="00786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Shape 21"/>
          <p:cNvSpPr txBox="1"/>
          <p:nvPr/>
        </p:nvSpPr>
        <p:spPr>
          <a:xfrm flipH="1">
            <a:off x="8553450" y="5041900"/>
            <a:ext cx="533400" cy="12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Arial"/>
              <a:buNone/>
            </a:pPr>
            <a:fld id="{00000000-1234-1234-1234-123412341234}" type="slidenum">
              <a:rPr lang="en-US" sz="800" b="0" i="0" u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pic>
        <p:nvPicPr>
          <p:cNvPr id="22" name="Shape 22" descr="Pivotal_White.png"/>
          <p:cNvPicPr preferRelativeResize="0"/>
          <p:nvPr/>
        </p:nvPicPr>
        <p:blipFill rotWithShape="1">
          <a:blip r:embed="rId3">
            <a:alphaModFix/>
          </a:blip>
          <a:srcRect l="20050" t="21652" r="18528" b="26492"/>
          <a:stretch/>
        </p:blipFill>
        <p:spPr>
          <a:xfrm>
            <a:off x="8093075" y="4749800"/>
            <a:ext cx="741362" cy="244475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Shape 23"/>
          <p:cNvSpPr txBox="1"/>
          <p:nvPr/>
        </p:nvSpPr>
        <p:spPr>
          <a:xfrm>
            <a:off x="49212" y="5057775"/>
            <a:ext cx="2274887" cy="9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Arial"/>
              <a:buNone/>
            </a:pPr>
            <a:r>
              <a:rPr lang="en-US" sz="600" b="0" i="0" u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© Copyright 2016 Pivotal. All rights reserved.</a:t>
            </a:r>
            <a:endParaRPr/>
          </a:p>
        </p:txBody>
      </p:sp>
      <p:sp>
        <p:nvSpPr>
          <p:cNvPr id="24" name="Shape 24"/>
          <p:cNvSpPr txBox="1"/>
          <p:nvPr/>
        </p:nvSpPr>
        <p:spPr>
          <a:xfrm>
            <a:off x="0" y="0"/>
            <a:ext cx="9144000" cy="1627187"/>
          </a:xfrm>
          <a:prstGeom prst="rect">
            <a:avLst/>
          </a:prstGeom>
          <a:gradFill>
            <a:gsLst>
              <a:gs pos="0">
                <a:srgbClr val="BFBFBF">
                  <a:alpha val="60784"/>
                </a:srgbClr>
              </a:gs>
              <a:gs pos="100000">
                <a:schemeClr val="lt1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Shape 25"/>
          <p:cNvSpPr txBox="1">
            <a:spLocks noGrp="1"/>
          </p:cNvSpPr>
          <p:nvPr>
            <p:ph type="title"/>
          </p:nvPr>
        </p:nvSpPr>
        <p:spPr>
          <a:xfrm>
            <a:off x="457200" y="19050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body" idx="1"/>
          </p:nvPr>
        </p:nvSpPr>
        <p:spPr>
          <a:xfrm>
            <a:off x="457200" y="876300"/>
            <a:ext cx="8229600" cy="3717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810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683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Char char="–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>
            <a:spLocks noGrp="1"/>
          </p:cNvSpPr>
          <p:nvPr>
            <p:ph type="title"/>
          </p:nvPr>
        </p:nvSpPr>
        <p:spPr>
          <a:xfrm>
            <a:off x="457200" y="19050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body" idx="1"/>
          </p:nvPr>
        </p:nvSpPr>
        <p:spPr>
          <a:xfrm>
            <a:off x="457200" y="876300"/>
            <a:ext cx="8229600" cy="3717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810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683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Char char="–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" name="Shape 33"/>
          <p:cNvSpPr txBox="1"/>
          <p:nvPr/>
        </p:nvSpPr>
        <p:spPr>
          <a:xfrm>
            <a:off x="0" y="4746625"/>
            <a:ext cx="9144000" cy="290512"/>
          </a:xfrm>
          <a:prstGeom prst="rect">
            <a:avLst/>
          </a:prstGeom>
          <a:solidFill>
            <a:srgbClr val="00786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Shape 34"/>
          <p:cNvSpPr txBox="1"/>
          <p:nvPr/>
        </p:nvSpPr>
        <p:spPr>
          <a:xfrm flipH="1">
            <a:off x="8553450" y="5041900"/>
            <a:ext cx="533400" cy="12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Arial"/>
              <a:buNone/>
            </a:pPr>
            <a:fld id="{00000000-1234-1234-1234-123412341234}" type="slidenum">
              <a:rPr lang="en-US" sz="800" b="0" i="0" u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pic>
        <p:nvPicPr>
          <p:cNvPr id="35" name="Shape 35" descr="Pivotal_White.png"/>
          <p:cNvPicPr preferRelativeResize="0"/>
          <p:nvPr/>
        </p:nvPicPr>
        <p:blipFill rotWithShape="1">
          <a:blip r:embed="rId13">
            <a:alphaModFix/>
          </a:blip>
          <a:srcRect l="20050" t="21652" r="18528" b="26492"/>
          <a:stretch/>
        </p:blipFill>
        <p:spPr>
          <a:xfrm>
            <a:off x="8093075" y="4749800"/>
            <a:ext cx="741362" cy="244475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Shape 36"/>
          <p:cNvSpPr txBox="1"/>
          <p:nvPr/>
        </p:nvSpPr>
        <p:spPr>
          <a:xfrm>
            <a:off x="49212" y="5057775"/>
            <a:ext cx="2274887" cy="9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Arial"/>
              <a:buNone/>
            </a:pPr>
            <a:r>
              <a:rPr lang="en-US" sz="600" b="0" i="0" u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© Copyright 2016 Pivotal. All rights reserved.</a:t>
            </a: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/>
          <p:nvPr/>
        </p:nvSpPr>
        <p:spPr>
          <a:xfrm>
            <a:off x="0" y="4746625"/>
            <a:ext cx="9144000" cy="290512"/>
          </a:xfrm>
          <a:prstGeom prst="rect">
            <a:avLst/>
          </a:prstGeom>
          <a:solidFill>
            <a:srgbClr val="00786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Shape 70"/>
          <p:cNvSpPr txBox="1"/>
          <p:nvPr/>
        </p:nvSpPr>
        <p:spPr>
          <a:xfrm flipH="1">
            <a:off x="8553450" y="5041900"/>
            <a:ext cx="533400" cy="12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Arial"/>
              <a:buNone/>
            </a:pPr>
            <a:fld id="{00000000-1234-1234-1234-123412341234}" type="slidenum">
              <a:rPr lang="en-US" sz="800" b="0" i="0" u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pic>
        <p:nvPicPr>
          <p:cNvPr id="71" name="Shape 71" descr="Pivotal_White.png"/>
          <p:cNvPicPr preferRelativeResize="0"/>
          <p:nvPr/>
        </p:nvPicPr>
        <p:blipFill rotWithShape="1">
          <a:blip r:embed="rId3">
            <a:alphaModFix/>
          </a:blip>
          <a:srcRect l="20050" t="21652" r="18528" b="26492"/>
          <a:stretch/>
        </p:blipFill>
        <p:spPr>
          <a:xfrm>
            <a:off x="8093075" y="4749800"/>
            <a:ext cx="741362" cy="244475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Shape 72"/>
          <p:cNvSpPr txBox="1"/>
          <p:nvPr/>
        </p:nvSpPr>
        <p:spPr>
          <a:xfrm>
            <a:off x="49212" y="5057775"/>
            <a:ext cx="2274887" cy="9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Arial"/>
              <a:buNone/>
            </a:pPr>
            <a:r>
              <a:rPr lang="en-US" sz="600" b="0" i="0" u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© Copyright 2016 Pivotal. All rights reserved.</a:t>
            </a:r>
            <a:endParaRPr/>
          </a:p>
        </p:txBody>
      </p:sp>
      <p:sp>
        <p:nvSpPr>
          <p:cNvPr id="73" name="Shape 73"/>
          <p:cNvSpPr txBox="1"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/>
          </a:solidFill>
          <a:ln w="12700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Shape 74"/>
          <p:cNvSpPr txBox="1"/>
          <p:nvPr/>
        </p:nvSpPr>
        <p:spPr>
          <a:xfrm>
            <a:off x="0" y="4746625"/>
            <a:ext cx="9144000" cy="290512"/>
          </a:xfrm>
          <a:prstGeom prst="rect">
            <a:avLst/>
          </a:prstGeom>
          <a:solidFill>
            <a:srgbClr val="00786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Shape 75"/>
          <p:cNvSpPr txBox="1"/>
          <p:nvPr/>
        </p:nvSpPr>
        <p:spPr>
          <a:xfrm flipH="1">
            <a:off x="8553450" y="5041900"/>
            <a:ext cx="533400" cy="12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Arial"/>
              <a:buNone/>
            </a:pPr>
            <a:fld id="{00000000-1234-1234-1234-123412341234}" type="slidenum">
              <a:rPr lang="en-US" sz="800" b="0" i="0" u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sp>
        <p:nvSpPr>
          <p:cNvPr id="76" name="Shape 76"/>
          <p:cNvSpPr txBox="1"/>
          <p:nvPr/>
        </p:nvSpPr>
        <p:spPr>
          <a:xfrm>
            <a:off x="49212" y="5057775"/>
            <a:ext cx="2274887" cy="9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Arial"/>
              <a:buNone/>
            </a:pPr>
            <a:r>
              <a:rPr lang="en-US" sz="600" b="0" i="0" u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© Copyright 2016 Pivotal. All rights reserved.</a:t>
            </a:r>
            <a:endParaRPr/>
          </a:p>
        </p:txBody>
      </p:sp>
      <p:pic>
        <p:nvPicPr>
          <p:cNvPr id="77" name="Shape 7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627687" y="325437"/>
            <a:ext cx="3200400" cy="67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Shape 78" descr="Pivotal_White.png"/>
          <p:cNvPicPr preferRelativeResize="0"/>
          <p:nvPr/>
        </p:nvPicPr>
        <p:blipFill rotWithShape="1">
          <a:blip r:embed="rId3">
            <a:alphaModFix/>
          </a:blip>
          <a:srcRect l="20050" t="21652" r="18528" b="26492"/>
          <a:stretch/>
        </p:blipFill>
        <p:spPr>
          <a:xfrm>
            <a:off x="8093075" y="4749800"/>
            <a:ext cx="741362" cy="244475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Shape 79"/>
          <p:cNvSpPr txBox="1">
            <a:spLocks noGrp="1"/>
          </p:cNvSpPr>
          <p:nvPr>
            <p:ph type="title"/>
          </p:nvPr>
        </p:nvSpPr>
        <p:spPr>
          <a:xfrm>
            <a:off x="457200" y="19050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body" idx="1"/>
          </p:nvPr>
        </p:nvSpPr>
        <p:spPr>
          <a:xfrm>
            <a:off x="457200" y="876300"/>
            <a:ext cx="8229600" cy="3717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810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683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Char char="–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/>
          <p:nvPr/>
        </p:nvSpPr>
        <p:spPr>
          <a:xfrm>
            <a:off x="0" y="4746625"/>
            <a:ext cx="9144000" cy="290512"/>
          </a:xfrm>
          <a:prstGeom prst="rect">
            <a:avLst/>
          </a:prstGeom>
          <a:solidFill>
            <a:srgbClr val="00786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Shape 87"/>
          <p:cNvSpPr txBox="1"/>
          <p:nvPr/>
        </p:nvSpPr>
        <p:spPr>
          <a:xfrm flipH="1">
            <a:off x="8553450" y="5041900"/>
            <a:ext cx="533400" cy="12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Arial"/>
              <a:buNone/>
            </a:pPr>
            <a:fld id="{00000000-1234-1234-1234-123412341234}" type="slidenum">
              <a:rPr lang="en-US" sz="800" b="0" i="0" u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pic>
        <p:nvPicPr>
          <p:cNvPr id="88" name="Shape 88" descr="Pivotal_White.png"/>
          <p:cNvPicPr preferRelativeResize="0"/>
          <p:nvPr/>
        </p:nvPicPr>
        <p:blipFill rotWithShape="1">
          <a:blip r:embed="rId3">
            <a:alphaModFix/>
          </a:blip>
          <a:srcRect l="20050" t="21652" r="18528" b="26492"/>
          <a:stretch/>
        </p:blipFill>
        <p:spPr>
          <a:xfrm>
            <a:off x="8093075" y="4749800"/>
            <a:ext cx="741362" cy="244475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Shape 89"/>
          <p:cNvSpPr txBox="1"/>
          <p:nvPr/>
        </p:nvSpPr>
        <p:spPr>
          <a:xfrm>
            <a:off x="49212" y="5057775"/>
            <a:ext cx="2274887" cy="9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Arial"/>
              <a:buNone/>
            </a:pPr>
            <a:r>
              <a:rPr lang="en-US" sz="600" b="0" i="0" u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© Copyright 2016 Pivotal. All rights reserved.</a:t>
            </a:r>
            <a:endParaRPr/>
          </a:p>
        </p:txBody>
      </p:sp>
      <p:sp>
        <p:nvSpPr>
          <p:cNvPr id="90" name="Shape 90"/>
          <p:cNvSpPr txBox="1"/>
          <p:nvPr/>
        </p:nvSpPr>
        <p:spPr>
          <a:xfrm>
            <a:off x="0" y="0"/>
            <a:ext cx="9144000" cy="53975"/>
          </a:xfrm>
          <a:prstGeom prst="rect">
            <a:avLst/>
          </a:prstGeom>
          <a:solidFill>
            <a:srgbClr val="00877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Shape 91"/>
          <p:cNvSpPr txBox="1">
            <a:spLocks noGrp="1"/>
          </p:cNvSpPr>
          <p:nvPr>
            <p:ph type="title"/>
          </p:nvPr>
        </p:nvSpPr>
        <p:spPr>
          <a:xfrm>
            <a:off x="457200" y="19050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457200" y="876300"/>
            <a:ext cx="8229600" cy="3717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810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683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Char char="–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" name="Shape 93"/>
          <p:cNvSpPr txBox="1">
            <a:spLocks noGrp="1"/>
          </p:cNvSpPr>
          <p:nvPr>
            <p:ph type="sldNum" idx="12"/>
          </p:nvPr>
        </p:nvSpPr>
        <p:spPr>
          <a:xfrm>
            <a:off x="47625" y="4860925"/>
            <a:ext cx="37465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Font typeface="Arial"/>
              <a:buNone/>
              <a:defRPr sz="900" b="0" i="0" u="none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Font typeface="Arial"/>
              <a:buNone/>
              <a:defRPr sz="900" b="0" i="0" u="none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Font typeface="Arial"/>
              <a:buNone/>
              <a:defRPr sz="900" b="0" i="0" u="none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Font typeface="Arial"/>
              <a:buNone/>
              <a:defRPr sz="900" b="0" i="0" u="none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Font typeface="Arial"/>
              <a:buNone/>
              <a:defRPr sz="900" b="0" i="0" u="none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Font typeface="Arial"/>
              <a:buNone/>
              <a:defRPr sz="900" b="0" i="0" u="none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Font typeface="Arial"/>
              <a:buNone/>
              <a:defRPr sz="900" b="0" i="0" u="none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Font typeface="Arial"/>
              <a:buNone/>
              <a:defRPr sz="900" b="0" i="0" u="none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Font typeface="Arial"/>
              <a:buNone/>
              <a:defRPr sz="900" b="0" i="0" u="none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2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3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4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5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6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7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8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9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0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1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2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Shape 102" descr="SF_Bridge-01.jpeg"/>
          <p:cNvPicPr preferRelativeResize="0"/>
          <p:nvPr/>
        </p:nvPicPr>
        <p:blipFill rotWithShape="1">
          <a:blip r:embed="rId3">
            <a:alphaModFix/>
          </a:blip>
          <a:srcRect t="9350" b="9349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Shape 103"/>
          <p:cNvSpPr txBox="1"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82730">
              <a:alpha val="7647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4" name="Shape 104" descr="pivotal_whit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52475" y="977900"/>
            <a:ext cx="1368425" cy="33655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Shape 105"/>
          <p:cNvSpPr txBox="1"/>
          <p:nvPr/>
        </p:nvSpPr>
        <p:spPr>
          <a:xfrm>
            <a:off x="623887" y="1898650"/>
            <a:ext cx="7896225" cy="1538287"/>
          </a:xfrm>
          <a:prstGeom prst="rect">
            <a:avLst/>
          </a:prstGeom>
          <a:noFill/>
          <a:ln>
            <a:noFill/>
          </a:ln>
          <a:effectLst>
            <a:outerShdw blurRad="63500" sx="102000" sy="102000">
              <a:srgbClr val="808080">
                <a:alpha val="39607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Arial"/>
              <a:buNone/>
            </a:pPr>
            <a:r>
              <a:rPr lang="en-US" sz="4200" b="1" i="0" u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PCF Operations Workshop -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Font typeface="Arial"/>
              <a:buNone/>
            </a:pPr>
            <a:r>
              <a:rPr lang="en-US" sz="4200" b="1" i="0" u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PCF Installation</a:t>
            </a:r>
            <a:endParaRPr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Shape 163"/>
          <p:cNvPicPr preferRelativeResize="0">
            <a:picLocks noGrp="1"/>
          </p:cNvPicPr>
          <p:nvPr>
            <p:ph type="body" idx="4294967295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030287" y="446087"/>
            <a:ext cx="6777037" cy="382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 spd="med">
    <p:fade thruBlk="1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Shape 168"/>
          <p:cNvPicPr preferRelativeResize="0">
            <a:picLocks noGrp="1"/>
          </p:cNvPicPr>
          <p:nvPr>
            <p:ph type="body" idx="4294967295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030287" y="655637"/>
            <a:ext cx="6777037" cy="340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 spd="med">
    <p:fade thruBlk="1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 txBox="1">
            <a:spLocks noGrp="1"/>
          </p:cNvSpPr>
          <p:nvPr>
            <p:ph type="ctrTitle"/>
          </p:nvPr>
        </p:nvSpPr>
        <p:spPr>
          <a:xfrm>
            <a:off x="1192212" y="2103437"/>
            <a:ext cx="6048375" cy="450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lang="en-US"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PCF Installation</a:t>
            </a:r>
            <a:endParaRPr/>
          </a:p>
        </p:txBody>
      </p:sp>
      <p:sp>
        <p:nvSpPr>
          <p:cNvPr id="174" name="Shape 174"/>
          <p:cNvSpPr txBox="1">
            <a:spLocks noGrp="1"/>
          </p:cNvSpPr>
          <p:nvPr>
            <p:ph type="subTitle" idx="1"/>
          </p:nvPr>
        </p:nvSpPr>
        <p:spPr>
          <a:xfrm>
            <a:off x="1192212" y="2752725"/>
            <a:ext cx="6048375" cy="1427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</a:pPr>
            <a:r>
              <a:rPr lang="en-US"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Elastic Runtime Configuration/Installation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Shape 179"/>
          <p:cNvPicPr preferRelativeResize="0">
            <a:picLocks noGrp="1"/>
          </p:cNvPicPr>
          <p:nvPr>
            <p:ph type="body" idx="4294967295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476375" y="727075"/>
            <a:ext cx="5886450" cy="3260725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Shape 180"/>
          <p:cNvSpPr/>
          <p:nvPr/>
        </p:nvSpPr>
        <p:spPr>
          <a:xfrm>
            <a:off x="1476375" y="3389312"/>
            <a:ext cx="692150" cy="36671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  <a:moveTo>
                  <a:pt x="7947" y="15000"/>
                </a:moveTo>
                <a:lnTo>
                  <a:pt x="7947" y="105000"/>
                </a:lnTo>
                <a:lnTo>
                  <a:pt x="112052" y="105000"/>
                </a:lnTo>
                <a:lnTo>
                  <a:pt x="112052" y="15000"/>
                </a:lnTo>
                <a:lnTo>
                  <a:pt x="7947" y="15000"/>
                </a:lnTo>
                <a:close/>
              </a:path>
            </a:pathLst>
          </a:cu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63500" dist="23000" dir="540000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xmlns:p14="http://schemas.microsoft.com/office/powerpoint/2010/main" spd="med">
    <p:fade thruBlk="1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Shape 185"/>
          <p:cNvPicPr preferRelativeResize="0">
            <a:picLocks noGrp="1"/>
          </p:cNvPicPr>
          <p:nvPr>
            <p:ph type="body" idx="4294967295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476375" y="727075"/>
            <a:ext cx="5886450" cy="326072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3125787" y="1073150"/>
            <a:ext cx="1077912" cy="11557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  <a:moveTo>
                  <a:pt x="15000" y="13990"/>
                </a:moveTo>
                <a:lnTo>
                  <a:pt x="15000" y="106009"/>
                </a:lnTo>
                <a:lnTo>
                  <a:pt x="105000" y="106009"/>
                </a:lnTo>
                <a:lnTo>
                  <a:pt x="105000" y="13990"/>
                </a:lnTo>
                <a:lnTo>
                  <a:pt x="15000" y="13990"/>
                </a:lnTo>
                <a:close/>
              </a:path>
            </a:pathLst>
          </a:cu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63500" dist="23000" dir="540000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xmlns:p14="http://schemas.microsoft.com/office/powerpoint/2010/main" spd="med">
    <p:fade thruBlk="1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Shape 191"/>
          <p:cNvPicPr preferRelativeResize="0">
            <a:picLocks noGrp="1"/>
          </p:cNvPicPr>
          <p:nvPr>
            <p:ph type="body" idx="4294967295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947862" y="477837"/>
            <a:ext cx="4941887" cy="375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 spd="med">
    <p:fade thruBlk="1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Shape 196"/>
          <p:cNvPicPr preferRelativeResize="0">
            <a:picLocks noGrp="1"/>
          </p:cNvPicPr>
          <p:nvPr>
            <p:ph type="body" idx="4294967295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947862" y="461962"/>
            <a:ext cx="4941887" cy="37909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7" name="Shape 197"/>
          <p:cNvCxnSpPr/>
          <p:nvPr/>
        </p:nvCxnSpPr>
        <p:spPr>
          <a:xfrm rot="10800000">
            <a:off x="3365500" y="2314575"/>
            <a:ext cx="527050" cy="0"/>
          </a:xfrm>
          <a:prstGeom prst="straightConnector1">
            <a:avLst/>
          </a:prstGeom>
          <a:noFill/>
          <a:ln w="762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63500" dist="20000" dir="5400000">
              <a:srgbClr val="808080">
                <a:alpha val="37647"/>
              </a:srgbClr>
            </a:outerShdw>
          </a:effectLst>
        </p:spPr>
      </p:cxnSp>
      <p:cxnSp>
        <p:nvCxnSpPr>
          <p:cNvPr id="198" name="Shape 198"/>
          <p:cNvCxnSpPr/>
          <p:nvPr/>
        </p:nvCxnSpPr>
        <p:spPr>
          <a:xfrm rot="10800000">
            <a:off x="3365500" y="2657475"/>
            <a:ext cx="527050" cy="0"/>
          </a:xfrm>
          <a:prstGeom prst="straightConnector1">
            <a:avLst/>
          </a:prstGeom>
          <a:noFill/>
          <a:ln w="762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63500" dist="20000" dir="5400000">
              <a:srgbClr val="808080">
                <a:alpha val="37647"/>
              </a:srgbClr>
            </a:outerShdw>
          </a:effectLst>
        </p:spPr>
      </p:cxnSp>
    </p:spTree>
  </p:cSld>
  <p:clrMapOvr>
    <a:masterClrMapping/>
  </p:clrMapOvr>
  <p:transition xmlns:p14="http://schemas.microsoft.com/office/powerpoint/2010/main" spd="med">
    <p:fade thruBlk="1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Shape 203"/>
          <p:cNvPicPr preferRelativeResize="0">
            <a:picLocks noGrp="1"/>
          </p:cNvPicPr>
          <p:nvPr>
            <p:ph type="body" idx="4294967295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947862" y="454025"/>
            <a:ext cx="4941887" cy="380841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4" name="Shape 204"/>
          <p:cNvCxnSpPr/>
          <p:nvPr/>
        </p:nvCxnSpPr>
        <p:spPr>
          <a:xfrm rot="10800000">
            <a:off x="3355975" y="2212975"/>
            <a:ext cx="401637" cy="0"/>
          </a:xfrm>
          <a:prstGeom prst="straightConnector1">
            <a:avLst/>
          </a:prstGeom>
          <a:noFill/>
          <a:ln w="762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63500" dist="20000" dir="5400000">
              <a:srgbClr val="808080">
                <a:alpha val="37647"/>
              </a:srgbClr>
            </a:outerShdw>
          </a:effectLst>
        </p:spPr>
      </p:cxnSp>
      <p:sp>
        <p:nvSpPr>
          <p:cNvPr id="205" name="Shape 205"/>
          <p:cNvSpPr txBox="1"/>
          <p:nvPr/>
        </p:nvSpPr>
        <p:spPr>
          <a:xfrm>
            <a:off x="3462337" y="3398837"/>
            <a:ext cx="1636712" cy="365125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63500" dist="23000" dir="5400000">
              <a:srgbClr val="80808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xmlns:p14="http://schemas.microsoft.com/office/powerpoint/2010/main" spd="med">
    <p:fade thruBlk="1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Shape 210"/>
          <p:cNvPicPr preferRelativeResize="0">
            <a:picLocks noGrp="1"/>
          </p:cNvPicPr>
          <p:nvPr>
            <p:ph type="body" idx="4294967295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947862" y="455612"/>
            <a:ext cx="4941887" cy="38036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1" name="Shape 211"/>
          <p:cNvCxnSpPr/>
          <p:nvPr/>
        </p:nvCxnSpPr>
        <p:spPr>
          <a:xfrm rot="10800000">
            <a:off x="3365500" y="3409950"/>
            <a:ext cx="401637" cy="0"/>
          </a:xfrm>
          <a:prstGeom prst="straightConnector1">
            <a:avLst/>
          </a:prstGeom>
          <a:noFill/>
          <a:ln w="762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63500" dist="20000" dir="5400000">
              <a:srgbClr val="808080">
                <a:alpha val="37647"/>
              </a:srgbClr>
            </a:outerShdw>
          </a:effectLst>
        </p:spPr>
      </p:cxnSp>
    </p:spTree>
  </p:cSld>
  <p:clrMapOvr>
    <a:masterClrMapping/>
  </p:clrMapOvr>
  <p:transition xmlns:p14="http://schemas.microsoft.com/office/powerpoint/2010/main" spd="med">
    <p:fade thruBlk="1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Shape 216"/>
          <p:cNvPicPr preferRelativeResize="0">
            <a:picLocks noGrp="1"/>
          </p:cNvPicPr>
          <p:nvPr>
            <p:ph type="body" idx="4294967295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947862" y="457200"/>
            <a:ext cx="4941887" cy="3800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 spd="med">
    <p:fade thruBlk="1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>
            <a:spLocks noGrp="1"/>
          </p:cNvSpPr>
          <p:nvPr>
            <p:ph type="ctrTitle"/>
          </p:nvPr>
        </p:nvSpPr>
        <p:spPr>
          <a:xfrm>
            <a:off x="1192212" y="2103437"/>
            <a:ext cx="6048375" cy="450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lang="en-US"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PCF Installation</a:t>
            </a:r>
            <a:endParaRPr/>
          </a:p>
        </p:txBody>
      </p:sp>
      <p:sp>
        <p:nvSpPr>
          <p:cNvPr id="112" name="Shape 112"/>
          <p:cNvSpPr txBox="1">
            <a:spLocks noGrp="1"/>
          </p:cNvSpPr>
          <p:nvPr>
            <p:ph type="subTitle" idx="1"/>
          </p:nvPr>
        </p:nvSpPr>
        <p:spPr>
          <a:xfrm>
            <a:off x="1192212" y="2752725"/>
            <a:ext cx="6048375" cy="1427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</a:pPr>
            <a:r>
              <a:rPr lang="en-US"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Ops Manager Configuration/Installation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Shape 221"/>
          <p:cNvPicPr preferRelativeResize="0">
            <a:picLocks noGrp="1"/>
          </p:cNvPicPr>
          <p:nvPr>
            <p:ph type="body" idx="4294967295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947862" y="455612"/>
            <a:ext cx="4941887" cy="3803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 spd="med">
    <p:fade thruBlk="1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Shape 226"/>
          <p:cNvPicPr preferRelativeResize="0">
            <a:picLocks noGrp="1"/>
          </p:cNvPicPr>
          <p:nvPr>
            <p:ph type="body" idx="4294967295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947862" y="461962"/>
            <a:ext cx="4941887" cy="37925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 spd="med">
    <p:fade thruBlk="1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Shape 231"/>
          <p:cNvPicPr preferRelativeResize="0">
            <a:picLocks noGrp="1"/>
          </p:cNvPicPr>
          <p:nvPr>
            <p:ph type="body" idx="4294967295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947862" y="449262"/>
            <a:ext cx="4941887" cy="38179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 spd="med">
    <p:fade thruBlk="1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Shape 236"/>
          <p:cNvPicPr preferRelativeResize="0">
            <a:picLocks noGrp="1"/>
          </p:cNvPicPr>
          <p:nvPr>
            <p:ph type="body" idx="4294967295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947862" y="439737"/>
            <a:ext cx="4941887" cy="383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 spd="med">
    <p:fade thruBlk="1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Shape 241"/>
          <p:cNvPicPr preferRelativeResize="0">
            <a:picLocks noGrp="1"/>
          </p:cNvPicPr>
          <p:nvPr>
            <p:ph type="body" idx="4294967295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947862" y="457200"/>
            <a:ext cx="4941887" cy="3800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 spd="med">
    <p:fade thruBlk="1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Shape 246"/>
          <p:cNvPicPr preferRelativeResize="0">
            <a:picLocks noGrp="1"/>
          </p:cNvPicPr>
          <p:nvPr>
            <p:ph type="body" idx="4294967295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947862" y="449262"/>
            <a:ext cx="4941887" cy="38179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 spd="med">
    <p:fade thruBlk="1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Shape 251"/>
          <p:cNvPicPr preferRelativeResize="0">
            <a:picLocks noGrp="1"/>
          </p:cNvPicPr>
          <p:nvPr>
            <p:ph type="body" idx="4294967295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947862" y="446087"/>
            <a:ext cx="4941887" cy="382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 spd="med">
    <p:fade thruBlk="1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Shape 256"/>
          <p:cNvPicPr preferRelativeResize="0">
            <a:picLocks noGrp="1"/>
          </p:cNvPicPr>
          <p:nvPr>
            <p:ph type="body" idx="4294967295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947862" y="458787"/>
            <a:ext cx="4941887" cy="37988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 spd="med">
    <p:fade thruBlk="1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Shape 261"/>
          <p:cNvPicPr preferRelativeResize="0">
            <a:picLocks noGrp="1"/>
          </p:cNvPicPr>
          <p:nvPr>
            <p:ph type="body" idx="4294967295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947862" y="457200"/>
            <a:ext cx="4941887" cy="3800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 spd="med">
    <p:fade thruBlk="1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Shape 266"/>
          <p:cNvPicPr preferRelativeResize="0">
            <a:picLocks noGrp="1"/>
          </p:cNvPicPr>
          <p:nvPr>
            <p:ph type="body" idx="4294967295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947862" y="395287"/>
            <a:ext cx="4941887" cy="392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 spd="med">
    <p:fade thruBlk="1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Shape 117"/>
          <p:cNvPicPr preferRelativeResize="0">
            <a:picLocks noGrp="1"/>
          </p:cNvPicPr>
          <p:nvPr>
            <p:ph type="body" idx="4294967295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476375" y="207962"/>
            <a:ext cx="5886450" cy="4298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 spd="med">
    <p:fade thruBlk="1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Shape 271"/>
          <p:cNvPicPr preferRelativeResize="0">
            <a:picLocks noGrp="1"/>
          </p:cNvPicPr>
          <p:nvPr>
            <p:ph type="body" idx="4294967295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947862" y="406400"/>
            <a:ext cx="4941887" cy="390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 spd="med">
    <p:fade thruBlk="1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Shape 276"/>
          <p:cNvPicPr preferRelativeResize="0">
            <a:picLocks noGrp="1"/>
          </p:cNvPicPr>
          <p:nvPr>
            <p:ph type="body" idx="4294967295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947862" y="401637"/>
            <a:ext cx="4941887" cy="391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 spd="med">
    <p:fade thruBlk="1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Shape 281"/>
          <p:cNvPicPr preferRelativeResize="0">
            <a:picLocks noGrp="1"/>
          </p:cNvPicPr>
          <p:nvPr>
            <p:ph type="body" idx="4294967295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947862" y="398462"/>
            <a:ext cx="4941887" cy="39195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 spd="med">
    <p:fade thruBlk="1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Shape 286"/>
          <p:cNvPicPr preferRelativeResize="0">
            <a:picLocks noGrp="1"/>
          </p:cNvPicPr>
          <p:nvPr>
            <p:ph type="body" idx="4294967295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947862" y="374650"/>
            <a:ext cx="4941887" cy="39671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 spd="med">
    <p:fade thruBlk="1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Shape 291"/>
          <p:cNvPicPr preferRelativeResize="0">
            <a:picLocks noGrp="1"/>
          </p:cNvPicPr>
          <p:nvPr>
            <p:ph type="body" idx="4294967295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947862" y="392112"/>
            <a:ext cx="4941887" cy="393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 spd="med">
    <p:fade thruBlk="1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" name="Shape 296"/>
          <p:cNvPicPr preferRelativeResize="0">
            <a:picLocks noGrp="1"/>
          </p:cNvPicPr>
          <p:nvPr>
            <p:ph type="body" idx="4294967295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947862" y="395287"/>
            <a:ext cx="4941887" cy="392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 spd="med">
    <p:fade thruBlk="1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Shape 301"/>
          <p:cNvPicPr preferRelativeResize="0">
            <a:picLocks noGrp="1"/>
          </p:cNvPicPr>
          <p:nvPr>
            <p:ph type="body" idx="4294967295"/>
          </p:nvPr>
        </p:nvPicPr>
        <p:blipFill/>
        <p:spPr>
          <a:xfrm>
            <a:off x="1947862" y="361950"/>
            <a:ext cx="4941887" cy="3990975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</p:spTree>
  </p:cSld>
  <p:clrMapOvr>
    <a:masterClrMapping/>
  </p:clrMapOvr>
  <p:transition xmlns:p14="http://schemas.microsoft.com/office/powerpoint/2010/main" spd="med">
    <p:fade thruBlk="1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Shape 306"/>
          <p:cNvPicPr preferRelativeResize="0">
            <a:picLocks noGrp="1"/>
          </p:cNvPicPr>
          <p:nvPr>
            <p:ph type="body" idx="4294967295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947862" y="395287"/>
            <a:ext cx="4941887" cy="39258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 spd="med">
    <p:fade thruBlk="1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" name="Shape 311"/>
          <p:cNvPicPr preferRelativeResize="0">
            <a:picLocks noGrp="1"/>
          </p:cNvPicPr>
          <p:nvPr>
            <p:ph type="body" idx="4294967295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947862" y="446087"/>
            <a:ext cx="4941887" cy="382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 spd="med">
    <p:fade thruBlk="1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 txBox="1">
            <a:spLocks noGrp="1"/>
          </p:cNvSpPr>
          <p:nvPr>
            <p:ph type="ctrTitle"/>
          </p:nvPr>
        </p:nvSpPr>
        <p:spPr>
          <a:xfrm>
            <a:off x="1192212" y="2103437"/>
            <a:ext cx="6048375" cy="450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lang="en-US"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PCF Installation</a:t>
            </a:r>
            <a:endParaRPr/>
          </a:p>
        </p:txBody>
      </p:sp>
      <p:sp>
        <p:nvSpPr>
          <p:cNvPr id="317" name="Shape 317"/>
          <p:cNvSpPr txBox="1">
            <a:spLocks noGrp="1"/>
          </p:cNvSpPr>
          <p:nvPr>
            <p:ph type="subTitle" idx="1"/>
          </p:nvPr>
        </p:nvSpPr>
        <p:spPr>
          <a:xfrm>
            <a:off x="1192212" y="2752725"/>
            <a:ext cx="6048375" cy="1427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</a:pPr>
            <a:r>
              <a:rPr lang="en-US"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Status, Log Analysis, Credentials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Shape 122"/>
          <p:cNvPicPr preferRelativeResize="0">
            <a:picLocks noGrp="1"/>
          </p:cNvPicPr>
          <p:nvPr>
            <p:ph type="body" idx="4294967295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476375" y="727075"/>
            <a:ext cx="5886450" cy="3260725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Shape 123"/>
          <p:cNvSpPr/>
          <p:nvPr/>
        </p:nvSpPr>
        <p:spPr>
          <a:xfrm>
            <a:off x="2284412" y="1073150"/>
            <a:ext cx="1077912" cy="11557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  <a:moveTo>
                  <a:pt x="15000" y="13990"/>
                </a:moveTo>
                <a:lnTo>
                  <a:pt x="15000" y="106009"/>
                </a:lnTo>
                <a:lnTo>
                  <a:pt x="105000" y="106009"/>
                </a:lnTo>
                <a:lnTo>
                  <a:pt x="105000" y="13990"/>
                </a:lnTo>
                <a:lnTo>
                  <a:pt x="15000" y="13990"/>
                </a:lnTo>
                <a:close/>
              </a:path>
            </a:pathLst>
          </a:cu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63500" dist="23000" dir="540000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xmlns:p14="http://schemas.microsoft.com/office/powerpoint/2010/main" spd="med">
    <p:fade thruBlk="1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2" name="Shape 322"/>
          <p:cNvPicPr preferRelativeResize="0">
            <a:picLocks noGrp="1"/>
          </p:cNvPicPr>
          <p:nvPr>
            <p:ph type="body" idx="4294967295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628775" y="207962"/>
            <a:ext cx="5580062" cy="4298950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Shape 323"/>
          <p:cNvSpPr txBox="1"/>
          <p:nvPr/>
        </p:nvSpPr>
        <p:spPr>
          <a:xfrm>
            <a:off x="2844800" y="1514475"/>
            <a:ext cx="304800" cy="291465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63500" dist="23000" dir="5400000">
              <a:srgbClr val="80808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xmlns:p14="http://schemas.microsoft.com/office/powerpoint/2010/main" spd="med">
    <p:fade thruBlk="1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" name="Shape 328"/>
          <p:cNvPicPr preferRelativeResize="0">
            <a:picLocks noGrp="1"/>
          </p:cNvPicPr>
          <p:nvPr>
            <p:ph type="body" idx="4294967295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030287" y="207962"/>
            <a:ext cx="6777037" cy="4298950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Shape 329"/>
          <p:cNvSpPr/>
          <p:nvPr/>
        </p:nvSpPr>
        <p:spPr>
          <a:xfrm>
            <a:off x="7162800" y="739775"/>
            <a:ext cx="561975" cy="2809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  <a:moveTo>
                  <a:pt x="7500" y="15000"/>
                </a:moveTo>
                <a:lnTo>
                  <a:pt x="7500" y="105000"/>
                </a:lnTo>
                <a:lnTo>
                  <a:pt x="112500" y="105000"/>
                </a:lnTo>
                <a:lnTo>
                  <a:pt x="112500" y="15000"/>
                </a:lnTo>
                <a:lnTo>
                  <a:pt x="7500" y="15000"/>
                </a:lnTo>
                <a:close/>
              </a:path>
            </a:pathLst>
          </a:cu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63500" dist="23000" dir="540000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xmlns:p14="http://schemas.microsoft.com/office/powerpoint/2010/main" spd="med">
    <p:fade thruBlk="1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4" name="Shape 334"/>
          <p:cNvPicPr preferRelativeResize="0">
            <a:picLocks noGrp="1"/>
          </p:cNvPicPr>
          <p:nvPr>
            <p:ph type="body" idx="4294967295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030287" y="1176337"/>
            <a:ext cx="6777037" cy="2362200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Shape 335"/>
          <p:cNvSpPr/>
          <p:nvPr/>
        </p:nvSpPr>
        <p:spPr>
          <a:xfrm>
            <a:off x="6735762" y="2528887"/>
            <a:ext cx="436562" cy="2603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  <a:moveTo>
                  <a:pt x="8945" y="15000"/>
                </a:moveTo>
                <a:lnTo>
                  <a:pt x="8945" y="104999"/>
                </a:lnTo>
                <a:lnTo>
                  <a:pt x="111054" y="104999"/>
                </a:lnTo>
                <a:lnTo>
                  <a:pt x="111054" y="15000"/>
                </a:lnTo>
                <a:lnTo>
                  <a:pt x="8945" y="15000"/>
                </a:lnTo>
                <a:close/>
              </a:path>
            </a:pathLst>
          </a:cu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63500" dist="23000" dir="540000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xmlns:p14="http://schemas.microsoft.com/office/powerpoint/2010/main" spd="med">
    <p:fade thruBlk="1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0" name="Shape 340"/>
          <p:cNvPicPr preferRelativeResize="0">
            <a:picLocks noGrp="1"/>
          </p:cNvPicPr>
          <p:nvPr>
            <p:ph type="body" idx="4294967295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369887" y="219075"/>
            <a:ext cx="8434387" cy="4454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 spd="med">
    <p:fade thruBlk="1"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5" name="Shape 345"/>
          <p:cNvPicPr preferRelativeResize="0">
            <a:picLocks noGrp="1"/>
          </p:cNvPicPr>
          <p:nvPr>
            <p:ph type="body" idx="4294967295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030287" y="0"/>
            <a:ext cx="6777037" cy="4714875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Shape 346"/>
          <p:cNvSpPr/>
          <p:nvPr/>
        </p:nvSpPr>
        <p:spPr>
          <a:xfrm>
            <a:off x="2508250" y="927100"/>
            <a:ext cx="427037" cy="3746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  <a:moveTo>
                  <a:pt x="13159" y="14999"/>
                </a:moveTo>
                <a:lnTo>
                  <a:pt x="13159" y="105000"/>
                </a:lnTo>
                <a:lnTo>
                  <a:pt x="106840" y="105000"/>
                </a:lnTo>
                <a:lnTo>
                  <a:pt x="106840" y="14999"/>
                </a:lnTo>
                <a:lnTo>
                  <a:pt x="13159" y="14999"/>
                </a:lnTo>
                <a:close/>
              </a:path>
            </a:pathLst>
          </a:cu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63500" dist="23000" dir="540000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xmlns:p14="http://schemas.microsoft.com/office/powerpoint/2010/main" spd="med">
    <p:fade thruBlk="1"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1" name="Shape 351"/>
          <p:cNvPicPr preferRelativeResize="0">
            <a:picLocks noGrp="1"/>
          </p:cNvPicPr>
          <p:nvPr>
            <p:ph type="body" idx="4294967295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03187" y="520700"/>
            <a:ext cx="8778875" cy="3736975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Shape 352"/>
          <p:cNvSpPr/>
          <p:nvPr/>
        </p:nvSpPr>
        <p:spPr>
          <a:xfrm>
            <a:off x="8213725" y="2425700"/>
            <a:ext cx="427037" cy="18319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  <a:moveTo>
                  <a:pt x="15000" y="3496"/>
                </a:moveTo>
                <a:lnTo>
                  <a:pt x="15000" y="116503"/>
                </a:lnTo>
                <a:lnTo>
                  <a:pt x="104999" y="116503"/>
                </a:lnTo>
                <a:lnTo>
                  <a:pt x="104999" y="3496"/>
                </a:lnTo>
                <a:lnTo>
                  <a:pt x="15000" y="3496"/>
                </a:lnTo>
                <a:close/>
              </a:path>
            </a:pathLst>
          </a:cu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63500" dist="23000" dir="540000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3" name="Shape 353"/>
          <p:cNvSpPr txBox="1"/>
          <p:nvPr/>
        </p:nvSpPr>
        <p:spPr>
          <a:xfrm>
            <a:off x="2089150" y="2732087"/>
            <a:ext cx="585787" cy="1427162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63500" dist="23000" dir="5400000">
              <a:srgbClr val="80808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xmlns:p14="http://schemas.microsoft.com/office/powerpoint/2010/main" spd="med">
    <p:fade thruBlk="1"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" name="Shape 358"/>
          <p:cNvPicPr preferRelativeResize="0">
            <a:picLocks noGrp="1"/>
          </p:cNvPicPr>
          <p:nvPr>
            <p:ph type="body" idx="4294967295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709737" y="219075"/>
            <a:ext cx="5754687" cy="4454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 spd="med">
    <p:fade thruBlk="1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Shape 128"/>
          <p:cNvPicPr preferRelativeResize="0">
            <a:picLocks noGrp="1"/>
          </p:cNvPicPr>
          <p:nvPr>
            <p:ph type="body" idx="4294967295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947862" y="207962"/>
            <a:ext cx="4941887" cy="42989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9" name="Shape 129"/>
          <p:cNvCxnSpPr/>
          <p:nvPr/>
        </p:nvCxnSpPr>
        <p:spPr>
          <a:xfrm rot="10800000">
            <a:off x="3690937" y="1498600"/>
            <a:ext cx="403225" cy="0"/>
          </a:xfrm>
          <a:prstGeom prst="straightConnector1">
            <a:avLst/>
          </a:prstGeom>
          <a:noFill/>
          <a:ln w="762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63500" dist="20000" dir="5400000">
              <a:srgbClr val="808080">
                <a:alpha val="37647"/>
              </a:srgbClr>
            </a:outerShdw>
          </a:effectLst>
        </p:spPr>
      </p:cxnSp>
      <p:cxnSp>
        <p:nvCxnSpPr>
          <p:cNvPr id="130" name="Shape 130"/>
          <p:cNvCxnSpPr/>
          <p:nvPr/>
        </p:nvCxnSpPr>
        <p:spPr>
          <a:xfrm rot="10800000">
            <a:off x="3690937" y="2755900"/>
            <a:ext cx="403225" cy="0"/>
          </a:xfrm>
          <a:prstGeom prst="straightConnector1">
            <a:avLst/>
          </a:prstGeom>
          <a:noFill/>
          <a:ln w="762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63500" dist="20000" dir="5400000">
              <a:srgbClr val="808080">
                <a:alpha val="37647"/>
              </a:srgbClr>
            </a:outerShdw>
          </a:effectLst>
        </p:spPr>
      </p:cxnSp>
      <p:cxnSp>
        <p:nvCxnSpPr>
          <p:cNvPr id="131" name="Shape 131"/>
          <p:cNvCxnSpPr/>
          <p:nvPr/>
        </p:nvCxnSpPr>
        <p:spPr>
          <a:xfrm rot="10800000">
            <a:off x="3690937" y="3538537"/>
            <a:ext cx="593725" cy="0"/>
          </a:xfrm>
          <a:prstGeom prst="straightConnector1">
            <a:avLst/>
          </a:prstGeom>
          <a:noFill/>
          <a:ln w="762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63500" dist="20000" dir="5400000">
              <a:srgbClr val="808080">
                <a:alpha val="37647"/>
              </a:srgbClr>
            </a:outerShdw>
          </a:effectLst>
        </p:spPr>
      </p:cxnSp>
      <p:cxnSp>
        <p:nvCxnSpPr>
          <p:cNvPr id="132" name="Shape 132"/>
          <p:cNvCxnSpPr/>
          <p:nvPr/>
        </p:nvCxnSpPr>
        <p:spPr>
          <a:xfrm rot="10800000">
            <a:off x="3690937" y="4117975"/>
            <a:ext cx="593725" cy="0"/>
          </a:xfrm>
          <a:prstGeom prst="straightConnector1">
            <a:avLst/>
          </a:prstGeom>
          <a:noFill/>
          <a:ln w="762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63500" dist="20000" dir="5400000">
              <a:srgbClr val="808080">
                <a:alpha val="37647"/>
              </a:srgbClr>
            </a:outerShdw>
          </a:effectLst>
        </p:spPr>
      </p:cxnSp>
      <p:cxnSp>
        <p:nvCxnSpPr>
          <p:cNvPr id="133" name="Shape 133"/>
          <p:cNvCxnSpPr/>
          <p:nvPr/>
        </p:nvCxnSpPr>
        <p:spPr>
          <a:xfrm rot="10800000">
            <a:off x="3690937" y="1893887"/>
            <a:ext cx="403225" cy="0"/>
          </a:xfrm>
          <a:prstGeom prst="straightConnector1">
            <a:avLst/>
          </a:prstGeom>
          <a:noFill/>
          <a:ln w="762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63500" dist="20000" dir="5400000">
              <a:srgbClr val="808080">
                <a:alpha val="37647"/>
              </a:srgbClr>
            </a:outerShdw>
          </a:effectLst>
        </p:spPr>
      </p:cxnSp>
    </p:spTree>
  </p:cSld>
  <p:clrMapOvr>
    <a:masterClrMapping/>
  </p:clrMapOvr>
  <p:transition xmlns:p14="http://schemas.microsoft.com/office/powerpoint/2010/main" spd="med">
    <p:fade thruBlk="1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Shape 138"/>
          <p:cNvPicPr preferRelativeResize="0">
            <a:picLocks noGrp="1"/>
          </p:cNvPicPr>
          <p:nvPr>
            <p:ph type="body" idx="4294967295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673225" y="207962"/>
            <a:ext cx="5491162" cy="4298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 spd="med">
    <p:fade thruBlk="1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Shape 143"/>
          <p:cNvPicPr preferRelativeResize="0">
            <a:picLocks noGrp="1"/>
          </p:cNvPicPr>
          <p:nvPr>
            <p:ph type="body" idx="4294967295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143000" y="207962"/>
            <a:ext cx="6551612" cy="4298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 spd="med">
    <p:fade thruBlk="1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Shape 148"/>
          <p:cNvPicPr preferRelativeResize="0">
            <a:picLocks noGrp="1"/>
          </p:cNvPicPr>
          <p:nvPr>
            <p:ph type="body" idx="4294967295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679575" y="207962"/>
            <a:ext cx="5480050" cy="42989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9" name="Shape 149"/>
          <p:cNvCxnSpPr/>
          <p:nvPr/>
        </p:nvCxnSpPr>
        <p:spPr>
          <a:xfrm rot="10800000">
            <a:off x="3398837" y="2925762"/>
            <a:ext cx="401637" cy="0"/>
          </a:xfrm>
          <a:prstGeom prst="straightConnector1">
            <a:avLst/>
          </a:prstGeom>
          <a:noFill/>
          <a:ln w="762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63500" dist="20000" dir="5400000">
              <a:srgbClr val="808080">
                <a:alpha val="37647"/>
              </a:srgbClr>
            </a:outerShdw>
          </a:effectLst>
        </p:spPr>
      </p:cxnSp>
      <p:cxnSp>
        <p:nvCxnSpPr>
          <p:cNvPr id="150" name="Shape 150"/>
          <p:cNvCxnSpPr/>
          <p:nvPr/>
        </p:nvCxnSpPr>
        <p:spPr>
          <a:xfrm rot="10800000">
            <a:off x="3398837" y="3790950"/>
            <a:ext cx="401637" cy="0"/>
          </a:xfrm>
          <a:prstGeom prst="straightConnector1">
            <a:avLst/>
          </a:prstGeom>
          <a:noFill/>
          <a:ln w="762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63500" dist="20000" dir="5400000">
              <a:srgbClr val="808080">
                <a:alpha val="37647"/>
              </a:srgbClr>
            </a:outerShdw>
          </a:effectLst>
        </p:spPr>
      </p:cxnSp>
      <p:cxnSp>
        <p:nvCxnSpPr>
          <p:cNvPr id="151" name="Shape 151"/>
          <p:cNvCxnSpPr/>
          <p:nvPr/>
        </p:nvCxnSpPr>
        <p:spPr>
          <a:xfrm rot="10800000">
            <a:off x="3398837" y="3216275"/>
            <a:ext cx="531812" cy="0"/>
          </a:xfrm>
          <a:prstGeom prst="straightConnector1">
            <a:avLst/>
          </a:prstGeom>
          <a:noFill/>
          <a:ln w="762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63500" dist="20000" dir="5400000">
              <a:srgbClr val="808080">
                <a:alpha val="37647"/>
              </a:srgbClr>
            </a:outerShdw>
          </a:effectLst>
        </p:spPr>
      </p:cxnSp>
      <p:cxnSp>
        <p:nvCxnSpPr>
          <p:cNvPr id="152" name="Shape 152"/>
          <p:cNvCxnSpPr/>
          <p:nvPr/>
        </p:nvCxnSpPr>
        <p:spPr>
          <a:xfrm rot="10800000">
            <a:off x="3398837" y="3497262"/>
            <a:ext cx="531812" cy="0"/>
          </a:xfrm>
          <a:prstGeom prst="straightConnector1">
            <a:avLst/>
          </a:prstGeom>
          <a:noFill/>
          <a:ln w="762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63500" dist="20000" dir="5400000">
              <a:srgbClr val="808080">
                <a:alpha val="37647"/>
              </a:srgbClr>
            </a:outerShdw>
          </a:effectLst>
        </p:spPr>
      </p:cxnSp>
      <p:cxnSp>
        <p:nvCxnSpPr>
          <p:cNvPr id="153" name="Shape 153"/>
          <p:cNvCxnSpPr/>
          <p:nvPr/>
        </p:nvCxnSpPr>
        <p:spPr>
          <a:xfrm rot="10800000">
            <a:off x="3398837" y="2635250"/>
            <a:ext cx="401637" cy="0"/>
          </a:xfrm>
          <a:prstGeom prst="straightConnector1">
            <a:avLst/>
          </a:prstGeom>
          <a:noFill/>
          <a:ln w="762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63500" dist="20000" dir="5400000">
              <a:srgbClr val="808080">
                <a:alpha val="37647"/>
              </a:srgbClr>
            </a:outerShdw>
          </a:effectLst>
        </p:spPr>
      </p:cxnSp>
    </p:spTree>
  </p:cSld>
  <p:clrMapOvr>
    <a:masterClrMapping/>
  </p:clrMapOvr>
  <p:transition xmlns:p14="http://schemas.microsoft.com/office/powerpoint/2010/main" spd="med">
    <p:fade thruBlk="1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Shape 158"/>
          <p:cNvPicPr preferRelativeResize="0">
            <a:picLocks noGrp="1"/>
          </p:cNvPicPr>
          <p:nvPr>
            <p:ph type="body" idx="4294967295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030287" y="630237"/>
            <a:ext cx="6777037" cy="345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 spd="med">
    <p:fade thruBlk="1"/>
  </p:transition>
</p:sld>
</file>

<file path=ppt/theme/theme1.xml><?xml version="1.0" encoding="utf-8"?>
<a:theme xmlns:a="http://schemas.openxmlformats.org/drawingml/2006/main" name="4__cfdev-pivotal-template-16-9a">
  <a:themeElements>
    <a:clrScheme name="custom 19">
      <a:dk1>
        <a:srgbClr val="4D4D4D"/>
      </a:dk1>
      <a:lt1>
        <a:srgbClr val="FFFFFF"/>
      </a:lt1>
      <a:dk2>
        <a:srgbClr val="008881"/>
      </a:dk2>
      <a:lt2>
        <a:srgbClr val="000000"/>
      </a:lt2>
      <a:accent1>
        <a:srgbClr val="33928A"/>
      </a:accent1>
      <a:accent2>
        <a:srgbClr val="3EA7BC"/>
      </a:accent2>
      <a:accent3>
        <a:srgbClr val="F27C3A"/>
      </a:accent3>
      <a:accent4>
        <a:srgbClr val="AEBF2F"/>
      </a:accent4>
      <a:accent5>
        <a:srgbClr val="007CA2"/>
      </a:accent5>
      <a:accent6>
        <a:srgbClr val="705D8B"/>
      </a:accent6>
      <a:hlink>
        <a:srgbClr val="3EA7BC"/>
      </a:hlink>
      <a:folHlink>
        <a:srgbClr val="4D4D4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3__cfdev-pivotal-template-16-9a">
  <a:themeElements>
    <a:clrScheme name="custom 19">
      <a:dk1>
        <a:srgbClr val="4D4D4D"/>
      </a:dk1>
      <a:lt1>
        <a:srgbClr val="FFFFFF"/>
      </a:lt1>
      <a:dk2>
        <a:srgbClr val="008881"/>
      </a:dk2>
      <a:lt2>
        <a:srgbClr val="000000"/>
      </a:lt2>
      <a:accent1>
        <a:srgbClr val="33928A"/>
      </a:accent1>
      <a:accent2>
        <a:srgbClr val="3EA7BC"/>
      </a:accent2>
      <a:accent3>
        <a:srgbClr val="F27C3A"/>
      </a:accent3>
      <a:accent4>
        <a:srgbClr val="AEBF2F"/>
      </a:accent4>
      <a:accent5>
        <a:srgbClr val="007CA2"/>
      </a:accent5>
      <a:accent6>
        <a:srgbClr val="705D8B"/>
      </a:accent6>
      <a:hlink>
        <a:srgbClr val="3EA7BC"/>
      </a:hlink>
      <a:folHlink>
        <a:srgbClr val="4D4D4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_cfdev-pivotal-template-16-9a">
  <a:themeElements>
    <a:clrScheme name="custom 19">
      <a:dk1>
        <a:srgbClr val="4D4D4D"/>
      </a:dk1>
      <a:lt1>
        <a:srgbClr val="FFFFFF"/>
      </a:lt1>
      <a:dk2>
        <a:srgbClr val="008881"/>
      </a:dk2>
      <a:lt2>
        <a:srgbClr val="000000"/>
      </a:lt2>
      <a:accent1>
        <a:srgbClr val="33928A"/>
      </a:accent1>
      <a:accent2>
        <a:srgbClr val="3EA7BC"/>
      </a:accent2>
      <a:accent3>
        <a:srgbClr val="F27C3A"/>
      </a:accent3>
      <a:accent4>
        <a:srgbClr val="AEBF2F"/>
      </a:accent4>
      <a:accent5>
        <a:srgbClr val="007CA2"/>
      </a:accent5>
      <a:accent6>
        <a:srgbClr val="705D8B"/>
      </a:accent6>
      <a:hlink>
        <a:srgbClr val="3EA7BC"/>
      </a:hlink>
      <a:folHlink>
        <a:srgbClr val="4D4D4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2__cfdev-pivotal-template-16-9a">
  <a:themeElements>
    <a:clrScheme name="custom 19">
      <a:dk1>
        <a:srgbClr val="4D4D4D"/>
      </a:dk1>
      <a:lt1>
        <a:srgbClr val="FFFFFF"/>
      </a:lt1>
      <a:dk2>
        <a:srgbClr val="008881"/>
      </a:dk2>
      <a:lt2>
        <a:srgbClr val="000000"/>
      </a:lt2>
      <a:accent1>
        <a:srgbClr val="33928A"/>
      </a:accent1>
      <a:accent2>
        <a:srgbClr val="3EA7BC"/>
      </a:accent2>
      <a:accent3>
        <a:srgbClr val="F27C3A"/>
      </a:accent3>
      <a:accent4>
        <a:srgbClr val="AEBF2F"/>
      </a:accent4>
      <a:accent5>
        <a:srgbClr val="007CA2"/>
      </a:accent5>
      <a:accent6>
        <a:srgbClr val="705D8B"/>
      </a:accent6>
      <a:hlink>
        <a:srgbClr val="3EA7BC"/>
      </a:hlink>
      <a:folHlink>
        <a:srgbClr val="4D4D4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5__cfdev-pivotal-template-16-9a">
  <a:themeElements>
    <a:clrScheme name="custom 19">
      <a:dk1>
        <a:srgbClr val="4D4D4D"/>
      </a:dk1>
      <a:lt1>
        <a:srgbClr val="FFFFFF"/>
      </a:lt1>
      <a:dk2>
        <a:srgbClr val="008881"/>
      </a:dk2>
      <a:lt2>
        <a:srgbClr val="000000"/>
      </a:lt2>
      <a:accent1>
        <a:srgbClr val="33928A"/>
      </a:accent1>
      <a:accent2>
        <a:srgbClr val="3EA7BC"/>
      </a:accent2>
      <a:accent3>
        <a:srgbClr val="F27C3A"/>
      </a:accent3>
      <a:accent4>
        <a:srgbClr val="AEBF2F"/>
      </a:accent4>
      <a:accent5>
        <a:srgbClr val="007CA2"/>
      </a:accent5>
      <a:accent6>
        <a:srgbClr val="705D8B"/>
      </a:accent6>
      <a:hlink>
        <a:srgbClr val="3EA7BC"/>
      </a:hlink>
      <a:folHlink>
        <a:srgbClr val="4D4D4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28</Words>
  <Application>Microsoft Macintosh PowerPoint</Application>
  <PresentationFormat>On-screen Show (16:9)</PresentationFormat>
  <Paragraphs>8</Paragraphs>
  <Slides>46</Slides>
  <Notes>46</Notes>
  <HiddenSlides>0</HiddenSlides>
  <MMClips>0</MMClips>
  <ScaleCrop>false</ScaleCrop>
  <HeadingPairs>
    <vt:vector size="4" baseType="variant">
      <vt:variant>
        <vt:lpstr>Theme</vt:lpstr>
      </vt:variant>
      <vt:variant>
        <vt:i4>5</vt:i4>
      </vt:variant>
      <vt:variant>
        <vt:lpstr>Slide Titles</vt:lpstr>
      </vt:variant>
      <vt:variant>
        <vt:i4>46</vt:i4>
      </vt:variant>
    </vt:vector>
  </HeadingPairs>
  <TitlesOfParts>
    <vt:vector size="51" baseType="lpstr">
      <vt:lpstr>4__cfdev-pivotal-template-16-9a</vt:lpstr>
      <vt:lpstr>3__cfdev-pivotal-template-16-9a</vt:lpstr>
      <vt:lpstr>1__cfdev-pivotal-template-16-9a</vt:lpstr>
      <vt:lpstr>2__cfdev-pivotal-template-16-9a</vt:lpstr>
      <vt:lpstr>5__cfdev-pivotal-template-16-9a</vt:lpstr>
      <vt:lpstr>PowerPoint Presentation</vt:lpstr>
      <vt:lpstr>PCF Installation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PCF Installation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PCF Installation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Paul Hopper</cp:lastModifiedBy>
  <cp:revision>1</cp:revision>
  <dcterms:modified xsi:type="dcterms:W3CDTF">2018-05-19T17:15:30Z</dcterms:modified>
</cp:coreProperties>
</file>